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97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297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4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10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4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20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35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4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65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6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69C9F-9E9A-4E1D-ABF6-6EF199AF30F4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F6091-29B0-4F63-882A-02BD6964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3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offrez</a:t>
            </a:r>
            <a:r>
              <a:rPr lang="en-US" sz="3600" dirty="0" smtClean="0">
                <a:latin typeface="Kristen ITC" pitchFamily="66" charset="0"/>
              </a:rPr>
              <a:t> un bouquet de </a:t>
            </a:r>
            <a:r>
              <a:rPr lang="en-US" sz="3600" dirty="0" err="1" smtClean="0">
                <a:latin typeface="Kristen ITC" pitchFamily="66" charset="0"/>
              </a:rPr>
              <a:t>fleurs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à </a:t>
            </a:r>
            <a:r>
              <a:rPr lang="en-US" sz="3600" u="sng" dirty="0" err="1" smtClean="0">
                <a:latin typeface="Kristen ITC" pitchFamily="66" charset="0"/>
              </a:rPr>
              <a:t>votre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u="sng" dirty="0" err="1" smtClean="0">
                <a:latin typeface="Kristen ITC" pitchFamily="66" charset="0"/>
              </a:rPr>
              <a:t>mère</a:t>
            </a:r>
            <a:r>
              <a:rPr lang="en-US" sz="3600" dirty="0" smtClean="0">
                <a:latin typeface="Kristen ITC" pitchFamily="66" charset="0"/>
              </a:rPr>
              <a:t> pour la fête des </a:t>
            </a:r>
            <a:r>
              <a:rPr lang="en-US" sz="3600" dirty="0" err="1" smtClean="0">
                <a:latin typeface="Kristen ITC" pitchFamily="66" charset="0"/>
              </a:rPr>
              <a:t>mères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896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Nous </a:t>
            </a:r>
            <a:r>
              <a:rPr lang="en-US" sz="3600" dirty="0" err="1" smtClean="0">
                <a:latin typeface="Kristen ITC" pitchFamily="66" charset="0"/>
              </a:rPr>
              <a:t>achetons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des </a:t>
            </a:r>
            <a:r>
              <a:rPr lang="en-US" sz="3600" u="sng" dirty="0" err="1" smtClean="0">
                <a:latin typeface="Kristen ITC" pitchFamily="66" charset="0"/>
              </a:rPr>
              <a:t>cadeaux</a:t>
            </a:r>
            <a:r>
              <a:rPr lang="en-US" sz="3600" dirty="0" smtClean="0">
                <a:latin typeface="Kristen ITC" pitchFamily="66" charset="0"/>
              </a:rPr>
              <a:t> pour </a:t>
            </a:r>
            <a:r>
              <a:rPr lang="en-US" sz="3600" dirty="0" err="1" smtClean="0">
                <a:latin typeface="Kristen ITC" pitchFamily="66" charset="0"/>
              </a:rPr>
              <a:t>nos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amis</a:t>
            </a:r>
            <a:r>
              <a:rPr lang="en-US" sz="3600" dirty="0" smtClean="0">
                <a:latin typeface="Kristen ITC" pitchFamily="66" charset="0"/>
              </a:rPr>
              <a:t>. 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20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Ils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aiment</a:t>
            </a:r>
            <a:r>
              <a:rPr lang="en-US" sz="3600" dirty="0" smtClean="0">
                <a:latin typeface="Kristen ITC" pitchFamily="66" charset="0"/>
              </a:rPr>
              <a:t> lire </a:t>
            </a:r>
            <a:r>
              <a:rPr lang="en-US" sz="3600" u="sng" dirty="0" smtClean="0">
                <a:latin typeface="Kristen ITC" pitchFamily="66" charset="0"/>
              </a:rPr>
              <a:t>les </a:t>
            </a:r>
            <a:r>
              <a:rPr lang="en-US" sz="3600" u="sng" dirty="0" err="1" smtClean="0">
                <a:latin typeface="Kristen ITC" pitchFamily="66" charset="0"/>
              </a:rPr>
              <a:t>livres</a:t>
            </a:r>
            <a:r>
              <a:rPr lang="en-US" sz="3600" u="sng" dirty="0" smtClean="0">
                <a:latin typeface="Kristen ITC" pitchFamily="66" charset="0"/>
              </a:rPr>
              <a:t> </a:t>
            </a:r>
            <a:r>
              <a:rPr lang="en-US" sz="3600" u="sng" dirty="0" err="1" smtClean="0">
                <a:latin typeface="Kristen ITC" pitchFamily="66" charset="0"/>
              </a:rPr>
              <a:t>français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32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Avant de quitter la </a:t>
            </a:r>
            <a:r>
              <a:rPr lang="en-US" sz="3600" dirty="0" err="1" smtClean="0">
                <a:latin typeface="Kristen ITC" pitchFamily="66" charset="0"/>
              </a:rPr>
              <a:t>maison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j’ai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dit</a:t>
            </a:r>
            <a:r>
              <a:rPr lang="en-US" sz="3600" dirty="0" smtClean="0">
                <a:latin typeface="Kristen ITC" pitchFamily="66" charset="0"/>
              </a:rPr>
              <a:t> “je </a:t>
            </a:r>
            <a:r>
              <a:rPr lang="en-US" sz="3600" dirty="0" err="1" smtClean="0">
                <a:latin typeface="Kristen ITC" pitchFamily="66" charset="0"/>
              </a:rPr>
              <a:t>t’aime</a:t>
            </a:r>
            <a:r>
              <a:rPr lang="en-US" sz="3600" dirty="0" smtClean="0">
                <a:latin typeface="Kristen ITC" pitchFamily="66" charset="0"/>
              </a:rPr>
              <a:t>” </a:t>
            </a:r>
            <a:r>
              <a:rPr lang="en-US" sz="3600" u="sng" dirty="0" smtClean="0">
                <a:latin typeface="Kristen ITC" pitchFamily="66" charset="0"/>
              </a:rPr>
              <a:t>à ma </a:t>
            </a:r>
            <a:r>
              <a:rPr lang="en-US" sz="3600" u="sng" dirty="0" err="1" smtClean="0">
                <a:latin typeface="Kristen ITC" pitchFamily="66" charset="0"/>
              </a:rPr>
              <a:t>mère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35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66"/>
                </a:solidFill>
                <a:latin typeface="Kristen ITC" pitchFamily="66" charset="0"/>
              </a:rPr>
              <a:t>Objet direct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Kristen ITC" pitchFamily="66" charset="0"/>
              </a:rPr>
              <a:t>objet indirect </a:t>
            </a:r>
            <a:r>
              <a:rPr lang="en-US" sz="3600" dirty="0" smtClean="0">
                <a:latin typeface="Kristen ITC" pitchFamily="66" charset="0"/>
              </a:rPr>
              <a:t>?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276600"/>
            <a:ext cx="8534400" cy="1200329"/>
          </a:xfrm>
          <a:prstGeom prst="rect">
            <a:avLst/>
          </a:prstGeom>
          <a:solidFill>
            <a:srgbClr val="FFFF00"/>
          </a:solidFill>
          <a:ln w="1651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 week-end passé, </a:t>
            </a:r>
            <a:r>
              <a:rPr lang="en-US" sz="3600" dirty="0" err="1" smtClean="0">
                <a:latin typeface="Kristen ITC" pitchFamily="66" charset="0"/>
              </a:rPr>
              <a:t>j’ai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décorer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u="sng" dirty="0" smtClean="0">
                <a:latin typeface="Kristen ITC" pitchFamily="66" charset="0"/>
              </a:rPr>
              <a:t>le </a:t>
            </a:r>
            <a:r>
              <a:rPr lang="en-US" sz="3600" u="sng" dirty="0" err="1" smtClean="0">
                <a:latin typeface="Kristen ITC" pitchFamily="66" charset="0"/>
              </a:rPr>
              <a:t>sapin</a:t>
            </a:r>
            <a:r>
              <a:rPr lang="en-US" sz="3600" u="sng" dirty="0" smtClean="0">
                <a:latin typeface="Kristen ITC" pitchFamily="66" charset="0"/>
              </a:rPr>
              <a:t> de Noël</a:t>
            </a:r>
            <a:r>
              <a:rPr lang="en-US" sz="3600" dirty="0" smtClean="0">
                <a:latin typeface="Kristen ITC" pitchFamily="66" charset="0"/>
              </a:rPr>
              <a:t> avec ma </a:t>
            </a:r>
            <a:r>
              <a:rPr lang="en-US" sz="3600" dirty="0" err="1" smtClean="0">
                <a:latin typeface="Kristen ITC" pitchFamily="66" charset="0"/>
              </a:rPr>
              <a:t>mère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3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90</Words>
  <Application>Microsoft Office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2012-03-16T11:39:40Z</dcterms:created>
  <dcterms:modified xsi:type="dcterms:W3CDTF">2012-12-10T12:14:56Z</dcterms:modified>
</cp:coreProperties>
</file>